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embeddedFontLst>
    <p:embeddedFont>
      <p:font typeface="Calibri Light" panose="020F0302020204030204" pitchFamily="34" charset="0"/>
      <p:regular r:id="rId4"/>
      <p:italic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viewProps" Target="viewProps.xml"/><Relationship Id="rId5" Type="http://schemas.openxmlformats.org/officeDocument/2006/relationships/font" Target="fonts/font2.fntdata"/><Relationship Id="rId10" Type="http://schemas.openxmlformats.org/officeDocument/2006/relationships/presProps" Target="pres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17165-C34F-45DE-B227-2DD9D5995BD7}" type="datetimeFigureOut">
              <a:rPr lang="fr-FR" smtClean="0"/>
              <a:t>19/10/2023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CC4F6-4D5C-4D8C-90C6-D79082DF353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0386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17165-C34F-45DE-B227-2DD9D5995BD7}" type="datetimeFigureOut">
              <a:rPr lang="fr-FR" smtClean="0"/>
              <a:t>19/10/2023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CC4F6-4D5C-4D8C-90C6-D79082DF353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4796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17165-C34F-45DE-B227-2DD9D5995BD7}" type="datetimeFigureOut">
              <a:rPr lang="fr-FR" smtClean="0"/>
              <a:t>19/10/2023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CC4F6-4D5C-4D8C-90C6-D79082DF353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4445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17165-C34F-45DE-B227-2DD9D5995BD7}" type="datetimeFigureOut">
              <a:rPr lang="fr-FR" smtClean="0"/>
              <a:t>19/10/2023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CC4F6-4D5C-4D8C-90C6-D79082DF353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656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17165-C34F-45DE-B227-2DD9D5995BD7}" type="datetimeFigureOut">
              <a:rPr lang="fr-FR" smtClean="0"/>
              <a:t>19/10/2023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CC4F6-4D5C-4D8C-90C6-D79082DF353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5334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17165-C34F-45DE-B227-2DD9D5995BD7}" type="datetimeFigureOut">
              <a:rPr lang="fr-FR" smtClean="0"/>
              <a:t>19/10/2023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CC4F6-4D5C-4D8C-90C6-D79082DF353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0700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17165-C34F-45DE-B227-2DD9D5995BD7}" type="datetimeFigureOut">
              <a:rPr lang="fr-FR" smtClean="0"/>
              <a:t>19/10/2023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CC4F6-4D5C-4D8C-90C6-D79082DF353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2998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17165-C34F-45DE-B227-2DD9D5995BD7}" type="datetimeFigureOut">
              <a:rPr lang="fr-FR" smtClean="0"/>
              <a:t>19/10/2023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CC4F6-4D5C-4D8C-90C6-D79082DF353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6871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17165-C34F-45DE-B227-2DD9D5995BD7}" type="datetimeFigureOut">
              <a:rPr lang="fr-FR" smtClean="0"/>
              <a:t>19/10/2023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CC4F6-4D5C-4D8C-90C6-D79082DF353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4559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17165-C34F-45DE-B227-2DD9D5995BD7}" type="datetimeFigureOut">
              <a:rPr lang="fr-FR" smtClean="0"/>
              <a:t>19/10/2023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CC4F6-4D5C-4D8C-90C6-D79082DF353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4318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17165-C34F-45DE-B227-2DD9D5995BD7}" type="datetimeFigureOut">
              <a:rPr lang="fr-FR" smtClean="0"/>
              <a:t>19/10/2023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CC4F6-4D5C-4D8C-90C6-D79082DF353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8772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817165-C34F-45DE-B227-2DD9D5995BD7}" type="datetimeFigureOut">
              <a:rPr lang="fr-FR" smtClean="0"/>
              <a:t>19/10/2023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7CC4F6-4D5C-4D8C-90C6-D79082DF353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1895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b="1" dirty="0" err="1" smtClean="0"/>
              <a:t>My</a:t>
            </a:r>
            <a:r>
              <a:rPr lang="fr-FR" b="1" dirty="0" smtClean="0"/>
              <a:t> </a:t>
            </a:r>
            <a:r>
              <a:rPr lang="fr-FR" b="1" dirty="0" err="1" smtClean="0"/>
              <a:t>cover</a:t>
            </a:r>
            <a:r>
              <a:rPr lang="fr-FR" b="1" dirty="0" smtClean="0"/>
              <a:t> </a:t>
            </a:r>
            <a:r>
              <a:rPr lang="fr-FR" b="1" dirty="0" err="1" smtClean="0"/>
              <a:t>title</a:t>
            </a:r>
            <a:endParaRPr lang="fr-FR" b="1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err="1" smtClean="0">
                <a:latin typeface="+mj-lt"/>
              </a:rPr>
              <a:t>My</a:t>
            </a:r>
            <a:r>
              <a:rPr lang="fr-FR" dirty="0" smtClean="0">
                <a:latin typeface="+mj-lt"/>
              </a:rPr>
              <a:t> </a:t>
            </a:r>
            <a:r>
              <a:rPr lang="fr-FR" dirty="0" err="1" smtClean="0">
                <a:latin typeface="+mj-lt"/>
              </a:rPr>
              <a:t>cover</a:t>
            </a:r>
            <a:r>
              <a:rPr lang="fr-FR" dirty="0" smtClean="0">
                <a:latin typeface="+mj-lt"/>
              </a:rPr>
              <a:t> </a:t>
            </a:r>
            <a:r>
              <a:rPr lang="fr-FR" dirty="0" err="1" smtClean="0">
                <a:latin typeface="+mj-lt"/>
              </a:rPr>
              <a:t>subtitle</a:t>
            </a:r>
            <a:endParaRPr lang="fr-FR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4067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>
                <a:latin typeface="+mn-lt"/>
              </a:rPr>
              <a:t>My</a:t>
            </a:r>
            <a:r>
              <a:rPr lang="fr-FR" dirty="0" smtClean="0">
                <a:latin typeface="+mn-lt"/>
              </a:rPr>
              <a:t> </a:t>
            </a:r>
            <a:r>
              <a:rPr lang="fr-FR" dirty="0" err="1" smtClean="0">
                <a:latin typeface="+mn-lt"/>
              </a:rPr>
              <a:t>title</a:t>
            </a:r>
            <a:endParaRPr lang="fr-FR" dirty="0">
              <a:latin typeface="+mn-lt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My</a:t>
            </a:r>
            <a:r>
              <a:rPr lang="fr-FR" dirty="0" smtClean="0"/>
              <a:t> content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53733"/>
            <a:ext cx="3437467" cy="2301114"/>
          </a:xfrm>
          <a:prstGeom prst="rect">
            <a:avLst/>
          </a:prstGeom>
        </p:spPr>
      </p:pic>
      <p:pic>
        <p:nvPicPr>
          <p:cNvPr id="5" name="file_example_MP4_640_3M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66733" y="2353733"/>
            <a:ext cx="4097867" cy="230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425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10</Words>
  <Application>Microsoft Office PowerPoint</Application>
  <PresentationFormat>Grand écran</PresentationFormat>
  <Paragraphs>4</Paragraphs>
  <Slides>2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6" baseType="lpstr">
      <vt:lpstr>Arial</vt:lpstr>
      <vt:lpstr>Calibri Light</vt:lpstr>
      <vt:lpstr>Calibri</vt:lpstr>
      <vt:lpstr>Thème Office</vt:lpstr>
      <vt:lpstr>My cover title</vt:lpstr>
      <vt:lpstr>My title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cover title</dc:title>
  <dc:creator>sam</dc:creator>
  <cp:lastModifiedBy>sam</cp:lastModifiedBy>
  <cp:revision>4</cp:revision>
  <dcterms:created xsi:type="dcterms:W3CDTF">2023-10-19T09:45:00Z</dcterms:created>
  <dcterms:modified xsi:type="dcterms:W3CDTF">2023-10-19T10:04:42Z</dcterms:modified>
</cp:coreProperties>
</file>

<file path=docProps/thumbnail.jpeg>
</file>